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023809-DE05-48C3-9EBA-C0BAE9F3A4DC}" type="datetimeFigureOut">
              <a:rPr lang="en-US" smtClean="0"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BC458E1-B115-4250-8058-185043F8B3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Vanessa Fischer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of rice and its history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Rice is eaten at almost every meal</a:t>
            </a:r>
          </a:p>
          <a:p>
            <a:r>
              <a:rPr lang="en-US" dirty="0" smtClean="0"/>
              <a:t>Used in many traditional Chinese dishes like fried rice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22927">
            <a:off x="4953000" y="3657600"/>
            <a:ext cx="3781353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290379">
            <a:off x="4679305" y="1999770"/>
            <a:ext cx="29718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Rice is one of the staple crops of China along with tea</a:t>
            </a:r>
          </a:p>
          <a:p>
            <a:r>
              <a:rPr lang="en-US" dirty="0" smtClean="0"/>
              <a:t>Rice was first grown is a “rice </a:t>
            </a:r>
            <a:r>
              <a:rPr lang="en-US" dirty="0" err="1" smtClean="0"/>
              <a:t>pattie</a:t>
            </a:r>
            <a:r>
              <a:rPr lang="en-US" dirty="0" smtClean="0"/>
              <a:t>” in China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13327">
            <a:off x="304800" y="1828800"/>
            <a:ext cx="3749675" cy="240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419600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own Arrow 8"/>
          <p:cNvSpPr/>
          <p:nvPr/>
        </p:nvSpPr>
        <p:spPr>
          <a:xfrm>
            <a:off x="5105400" y="3657600"/>
            <a:ext cx="685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3962400" y="1752600"/>
            <a:ext cx="7620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</TotalTime>
  <Words>51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Use of rice and its history</vt:lpstr>
      <vt:lpstr>Uses</vt:lpstr>
      <vt:lpstr>Background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rice and its history</dc:title>
  <dc:creator>Vanessa</dc:creator>
  <cp:lastModifiedBy>Vanessa</cp:lastModifiedBy>
  <cp:revision>1</cp:revision>
  <dcterms:created xsi:type="dcterms:W3CDTF">2012-03-07T23:10:06Z</dcterms:created>
  <dcterms:modified xsi:type="dcterms:W3CDTF">2012-03-07T23:19:33Z</dcterms:modified>
</cp:coreProperties>
</file>